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9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60" r:id="rId7"/>
    <p:sldId id="272" r:id="rId8"/>
    <p:sldId id="261" r:id="rId9"/>
    <p:sldId id="264" r:id="rId10"/>
    <p:sldId id="262" r:id="rId11"/>
    <p:sldId id="271" r:id="rId12"/>
    <p:sldId id="273" r:id="rId13"/>
    <p:sldId id="270" r:id="rId14"/>
    <p:sldId id="268" r:id="rId15"/>
    <p:sldId id="266" r:id="rId16"/>
    <p:sldId id="267" r:id="rId17"/>
  </p:sldIdLst>
  <p:sldSz cx="9144000" cy="5143500" type="screen16x9"/>
  <p:notesSz cx="7010400" cy="9296400"/>
  <p:embeddedFontLst>
    <p:embeddedFont>
      <p:font typeface="Franklin Gothic Book" panose="020B0503020102020204" pitchFamily="34" charset="0"/>
      <p:regular r:id="rId19"/>
      <p:italic r:id="rId20"/>
    </p:embeddedFont>
    <p:embeddedFont>
      <p:font typeface="Franklin Gothic Medium" panose="020B0603020102020204" pitchFamily="34" charset="0"/>
      <p:regular r:id="rId21"/>
      <p: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0279" autoAdjust="0"/>
  </p:normalViewPr>
  <p:slideViewPr>
    <p:cSldViewPr snapToGrid="0">
      <p:cViewPr varScale="1">
        <p:scale>
          <a:sx n="148" d="100"/>
          <a:sy n="148" d="100"/>
        </p:scale>
        <p:origin x="132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Grisha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Zoey</a:t>
            </a:r>
          </a:p>
        </p:txBody>
      </p:sp>
    </p:spTree>
    <p:extLst>
      <p:ext uri="{BB962C8B-B14F-4D97-AF65-F5344CB8AC3E}">
        <p14:creationId xmlns:p14="http://schemas.microsoft.com/office/powerpoint/2010/main" val="2215569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Riona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Riona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RIona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Ria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22791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Shaivi</a:t>
            </a:r>
          </a:p>
        </p:txBody>
      </p:sp>
    </p:spTree>
    <p:extLst>
      <p:ext uri="{BB962C8B-B14F-4D97-AF65-F5344CB8AC3E}">
        <p14:creationId xmlns:p14="http://schemas.microsoft.com/office/powerpoint/2010/main" val="8096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885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8211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05242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3993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254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4749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374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9433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03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1188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9116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0246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95893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952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9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2255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93958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43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07859" y="85436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 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B6FDB-7D3F-FA7B-0E27-9F13283E765F}"/>
              </a:ext>
            </a:extLst>
          </p:cNvPr>
          <p:cNvSpPr txBox="1"/>
          <p:nvPr/>
        </p:nvSpPr>
        <p:spPr>
          <a:xfrm>
            <a:off x="8564880" y="21679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DESIGN- Key Components and Considerations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: </a:t>
            </a:r>
            <a:r>
              <a:rPr lang="en-US" sz="2800" dirty="0"/>
              <a:t>Flat frames on all sides: lets us swap attachments quickly between runs</a:t>
            </a:r>
            <a:endParaRPr lang="en"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 and rubber wheels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38CC0-8816-B54A-EB14-991F9E34A630}"/>
              </a:ext>
            </a:extLst>
          </p:cNvPr>
          <p:cNvSpPr txBox="1"/>
          <p:nvPr/>
        </p:nvSpPr>
        <p:spPr>
          <a:xfrm>
            <a:off x="8467859" y="15240"/>
            <a:ext cx="676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Girisha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F84E9-2399-5EE6-87AF-3377AFDC165B}"/>
              </a:ext>
            </a:extLst>
          </p:cNvPr>
          <p:cNvSpPr txBox="1"/>
          <p:nvPr/>
        </p:nvSpPr>
        <p:spPr>
          <a:xfrm>
            <a:off x="8487177" y="21679"/>
            <a:ext cx="656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24CA-776F-808D-4B58-6C023885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Learned from Robot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492B5-0F15-A7DB-C4C6-821C9A8EA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Testing and changing small things can make a big difference</a:t>
            </a:r>
          </a:p>
          <a:p>
            <a:endParaRPr lang="en-US" sz="2400" dirty="0"/>
          </a:p>
          <a:p>
            <a:r>
              <a:rPr lang="en-US" sz="2400" dirty="0"/>
              <a:t>Using sensors makes the robot more reliable than only timers</a:t>
            </a:r>
          </a:p>
          <a:p>
            <a:endParaRPr lang="en-US" sz="2400" dirty="0"/>
          </a:p>
          <a:p>
            <a:r>
              <a:rPr lang="en-US" sz="2400" dirty="0"/>
              <a:t>Robot weight need to be evenly distributed</a:t>
            </a:r>
          </a:p>
          <a:p>
            <a:endParaRPr lang="en-US" sz="2400" dirty="0"/>
          </a:p>
          <a:p>
            <a:r>
              <a:rPr lang="en-US" sz="2400" dirty="0"/>
              <a:t>Reset motors after every run for accuracy</a:t>
            </a:r>
          </a:p>
          <a:p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7E3F4-94FE-E45B-62FF-79DA1AE25C0C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Zoey</a:t>
            </a:r>
          </a:p>
        </p:txBody>
      </p:sp>
    </p:spTree>
    <p:extLst>
      <p:ext uri="{BB962C8B-B14F-4D97-AF65-F5344CB8AC3E}">
        <p14:creationId xmlns:p14="http://schemas.microsoft.com/office/powerpoint/2010/main" val="227882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Attachments Developed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A24BE-6883-8875-4243-5DC821441268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Ria</a:t>
            </a:r>
          </a:p>
        </p:txBody>
      </p:sp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5BE02-7623-5208-68FF-0F8691391240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Riona</a:t>
            </a:r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worked and had fun together.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207F5-3A0C-0064-1911-3ABEB8DEEAA3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Riona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8CC9ED-5C7B-C142-FEBF-BDFE04B62F21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Riona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   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  11</a:t>
            </a:r>
          </a:p>
          <a:p>
            <a:pPr marL="0" indent="0">
              <a:buNone/>
            </a:pPr>
            <a:r>
              <a:rPr lang="en-US" sz="2800" dirty="0"/>
              <a:t>Saanvi Loomba	    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06DD0-962B-AB8B-D460-7711505F3A42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Picked ones that can be completed in 2.5 minutes and gives maximum score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11B5D-B7DD-89A5-39F8-AD4DDC071337}"/>
              </a:ext>
            </a:extLst>
          </p:cNvPr>
          <p:cNvSpPr txBox="1"/>
          <p:nvPr/>
        </p:nvSpPr>
        <p:spPr>
          <a:xfrm>
            <a:off x="8461420" y="15240"/>
            <a:ext cx="682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Saanvi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7789"/>
            <a:ext cx="8520600" cy="626100"/>
          </a:xfrm>
        </p:spPr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80D45-40F7-5FB9-F928-A31F669D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65093"/>
            <a:ext cx="3753299" cy="223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CEA35-6D6D-718D-A6C5-D724C71EF7D8}"/>
              </a:ext>
            </a:extLst>
          </p:cNvPr>
          <p:cNvSpPr txBox="1"/>
          <p:nvPr/>
        </p:nvSpPr>
        <p:spPr>
          <a:xfrm>
            <a:off x="8474299" y="15240"/>
            <a:ext cx="669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Used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 dirty="0"/>
              <a:t>Spike Prime Lessons</a:t>
            </a:r>
            <a:endParaRPr sz="32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 dirty="0"/>
              <a:t>Online FLL Tutorials</a:t>
            </a:r>
            <a:endParaRPr sz="32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 dirty="0"/>
              <a:t>Solon STEM scrimmage </a:t>
            </a:r>
            <a:endParaRPr sz="32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 dirty="0"/>
              <a:t>Lego Studio 2.0</a:t>
            </a: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0D1CBA-AE3A-C325-3EDD-A40CE3704F83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Zoey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9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</a:p>
          <a:p>
            <a:r>
              <a:rPr lang="en-US" sz="2400" dirty="0"/>
              <a:t>Used gyro and color sensors to make our mission runs more reliably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Attended Solon STEM scrimmage and used learnings for improvement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10DC2-6649-66AB-4688-466565CBEF40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Shaivi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D228-D510-961F-A4DD-30E19F9A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worked as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67FA1-80A6-E343-76E4-83E3A75F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7 girls tried building and coding</a:t>
            </a:r>
          </a:p>
          <a:p>
            <a:r>
              <a:rPr lang="en-US" sz="2800" dirty="0"/>
              <a:t>We took turns and alternated between innovation project and robot building/coding</a:t>
            </a:r>
          </a:p>
          <a:p>
            <a:r>
              <a:rPr lang="en-US" sz="2800" dirty="0"/>
              <a:t>We rotated drivers, builders, and coders</a:t>
            </a:r>
          </a:p>
          <a:p>
            <a:r>
              <a:rPr lang="en-US" sz="2800" dirty="0"/>
              <a:t>Each person helped design at least one attachment or routine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C72F-B2AB-50BF-4BDF-9C45AD27B605}"/>
              </a:ext>
            </a:extLst>
          </p:cNvPr>
          <p:cNvSpPr txBox="1"/>
          <p:nvPr/>
        </p:nvSpPr>
        <p:spPr>
          <a:xfrm>
            <a:off x="8564880" y="15240"/>
            <a:ext cx="57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Shaivi</a:t>
            </a:r>
          </a:p>
        </p:txBody>
      </p:sp>
    </p:spTree>
    <p:extLst>
      <p:ext uri="{BB962C8B-B14F-4D97-AF65-F5344CB8AC3E}">
        <p14:creationId xmlns:p14="http://schemas.microsoft.com/office/powerpoint/2010/main" val="83078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DESIGN- 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906" y="3741420"/>
            <a:ext cx="1551094" cy="1402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BEFEB-5C73-4543-FAF9-A3673181D63B}"/>
              </a:ext>
            </a:extLst>
          </p:cNvPr>
          <p:cNvSpPr txBox="1"/>
          <p:nvPr/>
        </p:nvSpPr>
        <p:spPr>
          <a:xfrm>
            <a:off x="8473440" y="15240"/>
            <a:ext cx="67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Saumya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- 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18D18-7986-E077-2C9D-5541CA32D1B9}"/>
              </a:ext>
            </a:extLst>
          </p:cNvPr>
          <p:cNvSpPr txBox="1"/>
          <p:nvPr/>
        </p:nvSpPr>
        <p:spPr>
          <a:xfrm>
            <a:off x="8435662" y="15240"/>
            <a:ext cx="708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Saumya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10297</TotalTime>
  <Words>564</Words>
  <Application>Microsoft Office PowerPoint</Application>
  <PresentationFormat>On-screen Show (16:9)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Franklin Gothic Medium</vt:lpstr>
      <vt:lpstr>Franklin Gothic Book</vt:lpstr>
      <vt:lpstr>Arial</vt:lpstr>
      <vt:lpstr>Wingdings 3</vt:lpstr>
      <vt:lpstr>Slice</vt:lpstr>
      <vt:lpstr>    Robot Design Overview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How we worked as a team</vt:lpstr>
      <vt:lpstr>DESIGN- Robot Design</vt:lpstr>
      <vt:lpstr>DESIGN - Iterate and learn</vt:lpstr>
      <vt:lpstr>DESIGN- Key Components and Considerations</vt:lpstr>
      <vt:lpstr>Selected Design of Robot</vt:lpstr>
      <vt:lpstr>What We Learned from Robot Design</vt:lpstr>
      <vt:lpstr>CREATE - Attachments Developed </vt:lpstr>
      <vt:lpstr>CREATE - 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vikas loomba</dc:creator>
  <cp:lastModifiedBy>vikas loomba</cp:lastModifiedBy>
  <cp:revision>34</cp:revision>
  <cp:lastPrinted>2025-10-24T18:58:16Z</cp:lastPrinted>
  <dcterms:modified xsi:type="dcterms:W3CDTF">2025-12-06T21:13:16Z</dcterms:modified>
</cp:coreProperties>
</file>